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hombre y cruz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75705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www.iglesiaciudadmeridiana.org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85720" y="357166"/>
            <a:ext cx="850112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Agonizante en el huerto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Contemplamos al Señor,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Postrado en tierra Su rostro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un sangriento sudor.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¡Oh Jesús! Por mis delitos,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Padeciste tal dolor;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tus pies arrepentido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 ves, tierno Redentor</a:t>
            </a:r>
            <a:r>
              <a:rPr lang="es-ES" b="1" dirty="0" smtClean="0">
                <a:solidFill>
                  <a:srgbClr val="FFFF00"/>
                </a:solidFill>
              </a:rPr>
              <a:t>. </a:t>
            </a:r>
            <a:endParaRPr lang="es-E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hombre y cruz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75705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www.iglesiaciudadmeridiana.org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85720" y="357166"/>
            <a:ext cx="850112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el Pretorio lo vemos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Azotado con furor;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de cadenas cubierto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los hombres, el Señor.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afrentas y dolores,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Ciñe la tropa cruel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punzante corona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la frente de su Rey</a:t>
            </a: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hombre y cruz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75705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www.iglesiaciudadmeridiana.org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85720" y="357166"/>
            <a:ext cx="8501122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Cordero manso cargan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el leño del dolor;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 pesada cruz a cuestas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Marcha el manso Salvador.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Jesús en cruz clavado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Contémplale, oh pecador;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al Hijo del Eterno</a:t>
            </a:r>
            <a:b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Expirando por tu amor.</a:t>
            </a:r>
          </a:p>
          <a:p>
            <a:endParaRPr lang="es-E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</Words>
  <Application>Microsoft Office PowerPoint</Application>
  <PresentationFormat>Presentación en pantalla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María</dc:creator>
  <cp:lastModifiedBy>María</cp:lastModifiedBy>
  <cp:revision>3</cp:revision>
  <dcterms:created xsi:type="dcterms:W3CDTF">2010-06-23T12:25:12Z</dcterms:created>
  <dcterms:modified xsi:type="dcterms:W3CDTF">2011-02-23T09:24:04Z</dcterms:modified>
</cp:coreProperties>
</file>